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2" r:id="rId8"/>
    <p:sldId id="261" r:id="rId9"/>
    <p:sldId id="263" r:id="rId10"/>
    <p:sldId id="264" r:id="rId11"/>
    <p:sldId id="277" r:id="rId12"/>
    <p:sldId id="278" r:id="rId13"/>
    <p:sldId id="279" r:id="rId14"/>
    <p:sldId id="265" r:id="rId15"/>
    <p:sldId id="276" r:id="rId16"/>
  </p:sldIdLst>
  <p:sldSz cx="9144000" cy="6858000" type="screen4x3"/>
  <p:notesSz cx="7102475" cy="93884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B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35"/>
    <p:restoredTop sz="95909"/>
  </p:normalViewPr>
  <p:slideViewPr>
    <p:cSldViewPr snapToGrid="0" snapToObjects="1">
      <p:cViewPr>
        <p:scale>
          <a:sx n="66" d="100"/>
          <a:sy n="66" d="100"/>
        </p:scale>
        <p:origin x="129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391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030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45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981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42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411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801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00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11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529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096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41AD-D815-F64A-8386-89F68B2CE61D}" type="datetimeFigureOut">
              <a:rPr lang="da-DK" smtClean="0"/>
              <a:t>16-10-2021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1E6B-B459-BD4A-800E-87903E22A8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227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KB@myographytech.com" TargetMode="External"/><Relationship Id="rId4" Type="http://schemas.openxmlformats.org/officeDocument/2006/relationships/hyperlink" Target="mailto:RSD@myographytech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0B36ED7-4C46-8B44-9685-68F95C24A1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CURO Mk II </a:t>
            </a:r>
            <a:r>
              <a:rPr lang="da-DK" dirty="0" err="1"/>
              <a:t>Equine</a:t>
            </a:r>
            <a:r>
              <a:rPr lang="da-DK" dirty="0"/>
              <a:t> </a:t>
            </a:r>
            <a:r>
              <a:rPr lang="da-DK" dirty="0" err="1"/>
              <a:t>App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xmlns="" id="{86A28BE4-F372-D94A-9AC6-8E03A800E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/>
              <a:t>October</a:t>
            </a:r>
            <a:r>
              <a:rPr lang="da-DK" dirty="0"/>
              <a:t> 2021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xmlns="" id="{36EBC09F-B2E7-8A40-965D-A412BC965589}"/>
              </a:ext>
            </a:extLst>
          </p:cNvPr>
          <p:cNvSpPr txBox="1"/>
          <p:nvPr/>
        </p:nvSpPr>
        <p:spPr>
          <a:xfrm>
            <a:off x="3679448" y="4764505"/>
            <a:ext cx="178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New </a:t>
            </a:r>
            <a:r>
              <a:rPr lang="da-DK" dirty="0" err="1"/>
              <a:t>App</a:t>
            </a:r>
            <a:r>
              <a:rPr lang="da-DK" dirty="0"/>
              <a:t> Update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78DD72D3-5D45-3748-A386-63AF3BA8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5680"/>
            <a:ext cx="43815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203373" y="5090432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t="27848" r="17158" b="26682"/>
          <a:stretch/>
        </p:blipFill>
        <p:spPr>
          <a:xfrm>
            <a:off x="138904" y="4866884"/>
            <a:ext cx="3538230" cy="18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9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06073E7-E0CD-4C49-9340-6A2CA26D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881611BD-E053-F84E-A88C-A5DDEAA65F78}"/>
              </a:ext>
            </a:extLst>
          </p:cNvPr>
          <p:cNvSpPr txBox="1"/>
          <p:nvPr/>
        </p:nvSpPr>
        <p:spPr>
          <a:xfrm>
            <a:off x="1084284" y="1443837"/>
            <a:ext cx="3729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will</a:t>
            </a:r>
            <a:r>
              <a:rPr lang="da-DK" i="1" dirty="0"/>
              <a:t> </a:t>
            </a:r>
            <a:r>
              <a:rPr lang="da-DK" i="1" dirty="0" err="1"/>
              <a:t>now</a:t>
            </a:r>
            <a:r>
              <a:rPr lang="da-DK" i="1" dirty="0"/>
              <a:t> </a:t>
            </a:r>
            <a:r>
              <a:rPr lang="da-DK" i="1" dirty="0" err="1"/>
              <a:t>be</a:t>
            </a:r>
            <a:r>
              <a:rPr lang="da-DK" i="1" dirty="0"/>
              <a:t> </a:t>
            </a:r>
            <a:r>
              <a:rPr lang="da-DK" i="1" dirty="0" err="1"/>
              <a:t>able</a:t>
            </a:r>
            <a:r>
              <a:rPr lang="da-DK" i="1" dirty="0"/>
              <a:t> to </a:t>
            </a:r>
            <a:r>
              <a:rPr lang="da-DK" i="1" dirty="0" err="1"/>
              <a:t>see</a:t>
            </a:r>
            <a:r>
              <a:rPr lang="da-DK" i="1" dirty="0"/>
              <a:t> </a:t>
            </a:r>
            <a:r>
              <a:rPr lang="da-DK" i="1" dirty="0" err="1"/>
              <a:t>how</a:t>
            </a:r>
            <a:r>
              <a:rPr lang="da-DK" i="1" dirty="0"/>
              <a:t> </a:t>
            </a:r>
            <a:r>
              <a:rPr lang="da-DK" i="1" dirty="0" err="1"/>
              <a:t>many</a:t>
            </a:r>
            <a:r>
              <a:rPr lang="da-DK" i="1" dirty="0"/>
              <a:t> CURO sensors </a:t>
            </a:r>
            <a:r>
              <a:rPr lang="da-DK" i="1" dirty="0" err="1"/>
              <a:t>you</a:t>
            </a:r>
            <a:r>
              <a:rPr lang="da-DK" i="1" dirty="0"/>
              <a:t> have </a:t>
            </a:r>
            <a:r>
              <a:rPr lang="da-DK" i="1" dirty="0" err="1"/>
              <a:t>coupled</a:t>
            </a:r>
            <a:r>
              <a:rPr lang="da-DK" i="1" dirty="0"/>
              <a:t> up, </a:t>
            </a:r>
            <a:r>
              <a:rPr lang="da-DK" i="1" dirty="0" err="1"/>
              <a:t>whether</a:t>
            </a:r>
            <a:r>
              <a:rPr lang="da-DK" i="1" dirty="0"/>
              <a:t> </a:t>
            </a:r>
            <a:r>
              <a:rPr lang="da-DK" i="1" dirty="0" err="1"/>
              <a:t>they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measuring</a:t>
            </a:r>
            <a:r>
              <a:rPr lang="da-DK" i="1" dirty="0"/>
              <a:t> the </a:t>
            </a:r>
            <a:r>
              <a:rPr lang="da-DK" i="1" dirty="0" err="1"/>
              <a:t>left</a:t>
            </a:r>
            <a:r>
              <a:rPr lang="da-DK" i="1" dirty="0"/>
              <a:t> or right sides of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subject</a:t>
            </a:r>
            <a:r>
              <a:rPr lang="da-DK" i="1" dirty="0"/>
              <a:t> as </a:t>
            </a:r>
            <a:r>
              <a:rPr lang="da-DK" i="1" dirty="0" err="1"/>
              <a:t>well</a:t>
            </a:r>
            <a:r>
              <a:rPr lang="da-DK" i="1" dirty="0"/>
              <a:t> as </a:t>
            </a:r>
            <a:r>
              <a:rPr lang="da-DK" i="1" dirty="0" err="1"/>
              <a:t>which</a:t>
            </a:r>
            <a:r>
              <a:rPr lang="da-DK" i="1" dirty="0"/>
              <a:t> </a:t>
            </a:r>
            <a:r>
              <a:rPr lang="da-DK" i="1" dirty="0" err="1"/>
              <a:t>muscle</a:t>
            </a:r>
            <a:r>
              <a:rPr lang="da-DK" i="1" dirty="0"/>
              <a:t> </a:t>
            </a:r>
            <a:r>
              <a:rPr lang="da-DK" i="1" dirty="0" err="1"/>
              <a:t>group</a:t>
            </a:r>
            <a:r>
              <a:rPr lang="da-DK" i="1" dirty="0"/>
              <a:t> </a:t>
            </a:r>
            <a:r>
              <a:rPr lang="da-DK" i="1" dirty="0" err="1"/>
              <a:t>they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recording</a:t>
            </a:r>
            <a:r>
              <a:rPr lang="da-DK" i="1" dirty="0"/>
              <a:t> from ..</a:t>
            </a:r>
          </a:p>
          <a:p>
            <a:endParaRPr lang="da-DK" i="1" dirty="0"/>
          </a:p>
          <a:p>
            <a:r>
              <a:rPr lang="da-DK" i="1" dirty="0" err="1"/>
              <a:t>When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ready</a:t>
            </a:r>
            <a:r>
              <a:rPr lang="da-DK" i="1" dirty="0"/>
              <a:t> to start a </a:t>
            </a:r>
            <a:r>
              <a:rPr lang="da-DK" i="1" dirty="0" err="1"/>
              <a:t>recording</a:t>
            </a:r>
            <a:r>
              <a:rPr lang="da-DK" i="1" dirty="0"/>
              <a:t> </a:t>
            </a:r>
            <a:r>
              <a:rPr lang="da-DK" i="1" dirty="0" err="1"/>
              <a:t>press</a:t>
            </a:r>
            <a:r>
              <a:rPr lang="da-DK" i="1" dirty="0"/>
              <a:t> ”</a:t>
            </a:r>
            <a:r>
              <a:rPr lang="da-DK" i="1" dirty="0" err="1"/>
              <a:t>Proceed</a:t>
            </a:r>
            <a:r>
              <a:rPr lang="da-DK" i="1" dirty="0"/>
              <a:t>” ..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41807954-78CE-5D4C-822C-013216936E6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293446"/>
            <a:ext cx="2376000" cy="4536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DE688FCF-3E13-1248-9FF0-913C32F55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93" y="1320624"/>
            <a:ext cx="2376000" cy="453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93097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5185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06073E7-E0CD-4C49-9340-6A2CA26D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881611BD-E053-F84E-A88C-A5DDEAA65F78}"/>
              </a:ext>
            </a:extLst>
          </p:cNvPr>
          <p:cNvSpPr txBox="1"/>
          <p:nvPr/>
        </p:nvSpPr>
        <p:spPr>
          <a:xfrm>
            <a:off x="1319773" y="1001376"/>
            <a:ext cx="3729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The CURO </a:t>
            </a:r>
            <a:r>
              <a:rPr lang="da-DK" i="1" dirty="0" err="1"/>
              <a:t>recording</a:t>
            </a:r>
            <a:r>
              <a:rPr lang="da-DK" i="1" dirty="0"/>
              <a:t> page looks </a:t>
            </a:r>
            <a:r>
              <a:rPr lang="da-DK" i="1" dirty="0" err="1"/>
              <a:t>like</a:t>
            </a:r>
            <a:r>
              <a:rPr lang="da-DK" i="1" dirty="0"/>
              <a:t> </a:t>
            </a:r>
            <a:r>
              <a:rPr lang="da-DK" i="1" dirty="0" err="1"/>
              <a:t>this</a:t>
            </a:r>
            <a:r>
              <a:rPr lang="da-DK" i="1" dirty="0"/>
              <a:t> ..</a:t>
            </a:r>
          </a:p>
          <a:p>
            <a:endParaRPr lang="da-DK" i="1" dirty="0"/>
          </a:p>
          <a:p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adjust</a:t>
            </a:r>
            <a:r>
              <a:rPr lang="da-DK" i="1" dirty="0"/>
              <a:t> the </a:t>
            </a:r>
            <a:r>
              <a:rPr lang="da-DK" i="1" dirty="0" err="1"/>
              <a:t>sensitivity</a:t>
            </a:r>
            <a:r>
              <a:rPr lang="da-DK" i="1" dirty="0"/>
              <a:t> of the </a:t>
            </a:r>
            <a:r>
              <a:rPr lang="da-DK" i="1" dirty="0" err="1"/>
              <a:t>recordings</a:t>
            </a:r>
            <a:r>
              <a:rPr lang="da-DK" i="1" dirty="0"/>
              <a:t> by </a:t>
            </a:r>
            <a:r>
              <a:rPr lang="da-DK" i="1" dirty="0" err="1"/>
              <a:t>pressing</a:t>
            </a:r>
            <a:r>
              <a:rPr lang="da-DK" i="1" dirty="0"/>
              <a:t> the ”</a:t>
            </a:r>
            <a:r>
              <a:rPr lang="da-DK" i="1" dirty="0" err="1"/>
              <a:t>Gain</a:t>
            </a:r>
            <a:r>
              <a:rPr lang="da-DK" i="1" dirty="0"/>
              <a:t>” </a:t>
            </a:r>
            <a:r>
              <a:rPr lang="da-DK" i="1" dirty="0" err="1"/>
              <a:t>button</a:t>
            </a:r>
            <a:r>
              <a:rPr lang="da-DK" i="1" dirty="0"/>
              <a:t>, </a:t>
            </a:r>
            <a:r>
              <a:rPr lang="da-DK" i="1" dirty="0" err="1"/>
              <a:t>select</a:t>
            </a:r>
            <a:r>
              <a:rPr lang="da-DK" i="1" dirty="0"/>
              <a:t> </a:t>
            </a:r>
            <a:r>
              <a:rPr lang="da-DK" i="1" dirty="0" err="1"/>
              <a:t>activities</a:t>
            </a:r>
            <a:r>
              <a:rPr lang="da-DK" i="1" dirty="0"/>
              <a:t> from the </a:t>
            </a:r>
            <a:r>
              <a:rPr lang="da-DK" i="1" dirty="0" err="1"/>
              <a:t>lower</a:t>
            </a:r>
            <a:r>
              <a:rPr lang="da-DK" i="1" dirty="0"/>
              <a:t> panel and </a:t>
            </a:r>
            <a:r>
              <a:rPr lang="da-DK" i="1" dirty="0" err="1"/>
              <a:t>even</a:t>
            </a:r>
            <a:r>
              <a:rPr lang="da-DK" i="1" dirty="0"/>
              <a:t> </a:t>
            </a:r>
            <a:r>
              <a:rPr lang="da-DK" i="1" dirty="0" err="1"/>
              <a:t>take</a:t>
            </a:r>
            <a:r>
              <a:rPr lang="da-DK" i="1" dirty="0"/>
              <a:t> screen </a:t>
            </a:r>
            <a:r>
              <a:rPr lang="da-DK" i="1" dirty="0" err="1"/>
              <a:t>shots</a:t>
            </a:r>
            <a:r>
              <a:rPr lang="da-DK" i="1" dirty="0"/>
              <a:t> by </a:t>
            </a:r>
            <a:r>
              <a:rPr lang="da-DK" i="1" dirty="0" err="1"/>
              <a:t>pressing</a:t>
            </a:r>
            <a:r>
              <a:rPr lang="da-DK" i="1" dirty="0"/>
              <a:t> the </a:t>
            </a:r>
            <a:r>
              <a:rPr lang="da-DK" i="1" dirty="0" err="1"/>
              <a:t>Camera</a:t>
            </a:r>
            <a:r>
              <a:rPr lang="da-DK" i="1" dirty="0"/>
              <a:t> symbol at the top ..</a:t>
            </a:r>
          </a:p>
          <a:p>
            <a:endParaRPr lang="da-DK" i="1" dirty="0"/>
          </a:p>
          <a:p>
            <a:r>
              <a:rPr lang="da-DK" i="1" dirty="0"/>
              <a:t>Start a </a:t>
            </a:r>
            <a:r>
              <a:rPr lang="da-DK" i="1" dirty="0" err="1"/>
              <a:t>recording</a:t>
            </a:r>
            <a:r>
              <a:rPr lang="da-DK" i="1" dirty="0"/>
              <a:t> by </a:t>
            </a:r>
            <a:r>
              <a:rPr lang="da-DK" i="1" dirty="0" err="1"/>
              <a:t>pressing</a:t>
            </a:r>
            <a:r>
              <a:rPr lang="da-DK" i="1" dirty="0"/>
              <a:t> the </a:t>
            </a:r>
            <a:r>
              <a:rPr lang="da-DK" i="1" dirty="0" err="1"/>
              <a:t>triangular</a:t>
            </a:r>
            <a:r>
              <a:rPr lang="da-DK" i="1" dirty="0"/>
              <a:t> </a:t>
            </a:r>
            <a:r>
              <a:rPr lang="da-DK" i="1" dirty="0" err="1"/>
              <a:t>arrow</a:t>
            </a:r>
            <a:r>
              <a:rPr lang="da-DK" i="1" dirty="0"/>
              <a:t> ..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5F02EFFD-DEED-C342-ADC3-6C1C9D71E34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04500"/>
            <a:ext cx="2376000" cy="4536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5B870FEF-C4F4-0B40-9BE7-F3328D17A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30" b="54198"/>
          <a:stretch/>
        </p:blipFill>
        <p:spPr>
          <a:xfrm>
            <a:off x="1319773" y="4560120"/>
            <a:ext cx="3771899" cy="1781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81668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2740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06073E7-E0CD-4C49-9340-6A2CA26D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881611BD-E053-F84E-A88C-A5DDEAA65F78}"/>
              </a:ext>
            </a:extLst>
          </p:cNvPr>
          <p:cNvSpPr txBox="1"/>
          <p:nvPr/>
        </p:nvSpPr>
        <p:spPr>
          <a:xfrm>
            <a:off x="1084284" y="1443837"/>
            <a:ext cx="3729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recordings</a:t>
            </a:r>
            <a:r>
              <a:rPr lang="da-DK" i="1" dirty="0"/>
              <a:t> </a:t>
            </a:r>
            <a:r>
              <a:rPr lang="da-DK" i="1" dirty="0" err="1"/>
              <a:t>will</a:t>
            </a:r>
            <a:r>
              <a:rPr lang="da-DK" i="1" dirty="0"/>
              <a:t> </a:t>
            </a:r>
            <a:r>
              <a:rPr lang="da-DK" i="1" dirty="0" err="1"/>
              <a:t>be</a:t>
            </a:r>
            <a:r>
              <a:rPr lang="da-DK" i="1" dirty="0"/>
              <a:t> </a:t>
            </a:r>
            <a:r>
              <a:rPr lang="da-DK" i="1" dirty="0" err="1"/>
              <a:t>saved</a:t>
            </a:r>
            <a:r>
              <a:rPr lang="da-DK" i="1" dirty="0"/>
              <a:t> to </a:t>
            </a:r>
            <a:r>
              <a:rPr lang="da-DK" i="1" dirty="0" err="1"/>
              <a:t>either</a:t>
            </a:r>
            <a:r>
              <a:rPr lang="da-DK" i="1" dirty="0"/>
              <a:t> the smart </a:t>
            </a:r>
            <a:r>
              <a:rPr lang="da-DK" i="1" dirty="0" err="1"/>
              <a:t>watch</a:t>
            </a:r>
            <a:r>
              <a:rPr lang="da-DK" i="1" dirty="0"/>
              <a:t> or smart </a:t>
            </a:r>
            <a:r>
              <a:rPr lang="da-DK" i="1" dirty="0" err="1"/>
              <a:t>phone</a:t>
            </a:r>
            <a:r>
              <a:rPr lang="da-DK" i="1" dirty="0"/>
              <a:t> </a:t>
            </a:r>
            <a:r>
              <a:rPr lang="da-DK" i="1" dirty="0" err="1"/>
              <a:t>until</a:t>
            </a:r>
            <a:r>
              <a:rPr lang="da-DK" i="1" dirty="0"/>
              <a:t> the </a:t>
            </a:r>
            <a:r>
              <a:rPr lang="da-DK" i="1" dirty="0" err="1"/>
              <a:t>App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connect</a:t>
            </a:r>
            <a:r>
              <a:rPr lang="da-DK" i="1" dirty="0"/>
              <a:t> with </a:t>
            </a:r>
            <a:r>
              <a:rPr lang="da-DK" i="1" dirty="0" err="1"/>
              <a:t>your</a:t>
            </a:r>
            <a:r>
              <a:rPr lang="da-DK" i="1" dirty="0"/>
              <a:t> Client </a:t>
            </a:r>
            <a:r>
              <a:rPr lang="da-DK" i="1" dirty="0" err="1"/>
              <a:t>Cloud</a:t>
            </a:r>
            <a:r>
              <a:rPr lang="da-DK" i="1" dirty="0"/>
              <a:t> and transfer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recorded</a:t>
            </a:r>
            <a:r>
              <a:rPr lang="da-DK" i="1" dirty="0"/>
              <a:t> data to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stored</a:t>
            </a:r>
            <a:r>
              <a:rPr lang="da-DK" i="1" dirty="0"/>
              <a:t> data ..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xmlns="" id="{18A8F190-AAB3-904C-8562-218C6D9C2CF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04500"/>
            <a:ext cx="2376000" cy="453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50466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2643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06073E7-E0CD-4C49-9340-6A2CA26D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881611BD-E053-F84E-A88C-A5DDEAA65F78}"/>
              </a:ext>
            </a:extLst>
          </p:cNvPr>
          <p:cNvSpPr txBox="1"/>
          <p:nvPr/>
        </p:nvSpPr>
        <p:spPr>
          <a:xfrm>
            <a:off x="1084284" y="1443837"/>
            <a:ext cx="3729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When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finished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stop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measurements</a:t>
            </a:r>
            <a:r>
              <a:rPr lang="da-DK" i="1" dirty="0"/>
              <a:t> ..</a:t>
            </a:r>
          </a:p>
          <a:p>
            <a:endParaRPr lang="da-DK" i="1" dirty="0"/>
          </a:p>
          <a:p>
            <a:r>
              <a:rPr lang="da-DK" i="1" dirty="0"/>
              <a:t>The final page </a:t>
            </a:r>
            <a:r>
              <a:rPr lang="da-DK" i="1" dirty="0" err="1"/>
              <a:t>allows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to stop </a:t>
            </a:r>
            <a:r>
              <a:rPr lang="da-DK" i="1" dirty="0" err="1"/>
              <a:t>recordings</a:t>
            </a:r>
            <a:r>
              <a:rPr lang="da-DK" i="1" dirty="0"/>
              <a:t> for a </a:t>
            </a:r>
            <a:r>
              <a:rPr lang="da-DK" i="1" dirty="0" err="1"/>
              <a:t>subject</a:t>
            </a:r>
            <a:r>
              <a:rPr lang="da-DK" i="1" dirty="0"/>
              <a:t> </a:t>
            </a:r>
            <a:r>
              <a:rPr lang="da-DK" i="1" dirty="0" err="1"/>
              <a:t>altogether</a:t>
            </a:r>
            <a:r>
              <a:rPr lang="da-DK" i="1" dirty="0"/>
              <a:t>, or </a:t>
            </a:r>
            <a:r>
              <a:rPr lang="da-DK" i="1" dirty="0" err="1"/>
              <a:t>move</a:t>
            </a:r>
            <a:r>
              <a:rPr lang="da-DK" i="1" dirty="0"/>
              <a:t> </a:t>
            </a:r>
            <a:r>
              <a:rPr lang="da-DK" i="1" dirty="0" err="1"/>
              <a:t>your</a:t>
            </a:r>
            <a:r>
              <a:rPr lang="da-DK" i="1" dirty="0"/>
              <a:t> sensors to </a:t>
            </a:r>
            <a:r>
              <a:rPr lang="da-DK" i="1" dirty="0" err="1"/>
              <a:t>different</a:t>
            </a:r>
            <a:r>
              <a:rPr lang="da-DK" i="1" dirty="0"/>
              <a:t> </a:t>
            </a:r>
            <a:r>
              <a:rPr lang="da-DK" i="1" dirty="0" err="1"/>
              <a:t>muscle</a:t>
            </a:r>
            <a:r>
              <a:rPr lang="da-DK" i="1" dirty="0"/>
              <a:t> </a:t>
            </a:r>
            <a:r>
              <a:rPr lang="da-DK" i="1" dirty="0" err="1"/>
              <a:t>groups</a:t>
            </a:r>
            <a:r>
              <a:rPr lang="da-DK" i="1" dirty="0"/>
              <a:t> and </a:t>
            </a:r>
            <a:r>
              <a:rPr lang="da-DK" i="1" dirty="0" err="1"/>
              <a:t>make</a:t>
            </a:r>
            <a:r>
              <a:rPr lang="da-DK" i="1" dirty="0"/>
              <a:t> </a:t>
            </a:r>
            <a:r>
              <a:rPr lang="da-DK" i="1" dirty="0" err="1"/>
              <a:t>some</a:t>
            </a:r>
            <a:r>
              <a:rPr lang="da-DK" i="1" dirty="0"/>
              <a:t> </a:t>
            </a:r>
            <a:r>
              <a:rPr lang="da-DK" i="1" dirty="0" err="1"/>
              <a:t>further</a:t>
            </a:r>
            <a:r>
              <a:rPr lang="da-DK" i="1" dirty="0"/>
              <a:t> </a:t>
            </a:r>
            <a:r>
              <a:rPr lang="da-DK" i="1" dirty="0" err="1"/>
              <a:t>recordings</a:t>
            </a:r>
            <a:r>
              <a:rPr lang="da-DK" i="1" dirty="0"/>
              <a:t> ..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3C9E6E9A-176A-9C4B-AA25-85C51ECCE4A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18788"/>
            <a:ext cx="2376000" cy="4536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30A5CCA8-49E4-DF41-9086-428A0CCF9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93" y="1345898"/>
            <a:ext cx="2376000" cy="4424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78704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7113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xmlns="" id="{564B8960-8079-8F46-99D9-E19B4E21CB3C}"/>
              </a:ext>
            </a:extLst>
          </p:cNvPr>
          <p:cNvSpPr txBox="1"/>
          <p:nvPr/>
        </p:nvSpPr>
        <p:spPr>
          <a:xfrm>
            <a:off x="898547" y="1472412"/>
            <a:ext cx="173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Here is a </a:t>
            </a:r>
            <a:r>
              <a:rPr lang="da-DK" i="1" dirty="0" err="1"/>
              <a:t>quick</a:t>
            </a:r>
            <a:r>
              <a:rPr lang="da-DK" i="1" dirty="0"/>
              <a:t> video of the </a:t>
            </a:r>
            <a:r>
              <a:rPr lang="da-DK" i="1" dirty="0" err="1"/>
              <a:t>App</a:t>
            </a:r>
            <a:r>
              <a:rPr lang="da-DK" i="1" dirty="0"/>
              <a:t> from start to finish ..</a:t>
            </a:r>
          </a:p>
        </p:txBody>
      </p:sp>
      <p:pic>
        <p:nvPicPr>
          <p:cNvPr id="4" name="RPReplay_Final1634366571" descr="RPReplay_Final1634366571">
            <a:hlinkClick r:id="" action="ppaction://media"/>
            <a:extLst>
              <a:ext uri="{FF2B5EF4-FFF2-40B4-BE49-F238E27FC236}">
                <a16:creationId xmlns:a16="http://schemas.microsoft.com/office/drawing/2014/main" xmlns="" id="{001C0C16-9A40-A446-90E2-D90627C63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8438" y="2072576"/>
            <a:ext cx="5855160" cy="3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5EBD84C-5AC5-B949-887C-9A091EA04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0179"/>
          <a:stretch/>
        </p:blipFill>
        <p:spPr>
          <a:xfrm>
            <a:off x="2063750" y="2265229"/>
            <a:ext cx="5016500" cy="2482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t="27848" r="17158" b="26682"/>
          <a:stretch/>
        </p:blipFill>
        <p:spPr>
          <a:xfrm>
            <a:off x="2628900" y="610419"/>
            <a:ext cx="3962400" cy="2080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6970" y="4675689"/>
            <a:ext cx="44881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Contact: RSD Media Group at 352-456-8338 </a:t>
            </a:r>
            <a:r>
              <a:rPr lang="en-US" sz="1400" dirty="0" smtClean="0">
                <a:hlinkClick r:id="rId4"/>
              </a:rPr>
              <a:t>RSD@myographytech.com</a:t>
            </a:r>
            <a:endParaRPr lang="en-US" sz="1400" dirty="0" smtClean="0"/>
          </a:p>
          <a:p>
            <a:pPr algn="ctr"/>
            <a:r>
              <a:rPr lang="en-US" sz="1400" dirty="0" smtClean="0"/>
              <a:t>Or</a:t>
            </a:r>
          </a:p>
          <a:p>
            <a:pPr algn="ctr"/>
            <a:r>
              <a:rPr lang="en-US" sz="1400" dirty="0" smtClean="0"/>
              <a:t>Kristen Beran at 352-222-8256</a:t>
            </a:r>
          </a:p>
          <a:p>
            <a:pPr algn="ctr"/>
            <a:r>
              <a:rPr lang="en-US" sz="1400" dirty="0" smtClean="0">
                <a:hlinkClick r:id="rId5"/>
              </a:rPr>
              <a:t>KB@myographytech.com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0126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BDABE6EA-902B-3545-AA1C-6EBAE37F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9" y="818146"/>
            <a:ext cx="2128703" cy="250256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690CBF0E-D831-CE47-B768-6740F8A2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287" y="3492165"/>
            <a:ext cx="1550343" cy="306034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8DDDC0DC-0BE4-7841-A213-7B26FCECB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3814" t="37369" r="13761" b="19123"/>
          <a:stretch/>
        </p:blipFill>
        <p:spPr>
          <a:xfrm rot="5400000">
            <a:off x="614425" y="1240069"/>
            <a:ext cx="1254584" cy="1126035"/>
          </a:xfrm>
          <a:prstGeom prst="ellipse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875FA5A0-E20A-B34F-A275-B43C1A422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622" y="3636546"/>
            <a:ext cx="1323474" cy="276726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xmlns="" id="{B17ED4E0-C749-A743-81B2-A1AB4BF10172}"/>
              </a:ext>
            </a:extLst>
          </p:cNvPr>
          <p:cNvSpPr txBox="1"/>
          <p:nvPr/>
        </p:nvSpPr>
        <p:spPr>
          <a:xfrm>
            <a:off x="2807402" y="1837676"/>
            <a:ext cx="3729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By </a:t>
            </a:r>
            <a:r>
              <a:rPr lang="da-DK" i="1" dirty="0" err="1"/>
              <a:t>using</a:t>
            </a:r>
            <a:r>
              <a:rPr lang="da-DK" i="1" dirty="0"/>
              <a:t> a smart </a:t>
            </a:r>
            <a:r>
              <a:rPr lang="da-DK" i="1" dirty="0" err="1"/>
              <a:t>watch</a:t>
            </a:r>
            <a:r>
              <a:rPr lang="da-DK" i="1" dirty="0"/>
              <a:t> with a </a:t>
            </a:r>
            <a:r>
              <a:rPr lang="da-DK" i="1" dirty="0" err="1"/>
              <a:t>dedicated</a:t>
            </a:r>
            <a:r>
              <a:rPr lang="da-DK" i="1" dirty="0"/>
              <a:t> </a:t>
            </a:r>
            <a:r>
              <a:rPr lang="da-DK" i="1" dirty="0" err="1"/>
              <a:t>App</a:t>
            </a:r>
            <a:r>
              <a:rPr lang="da-DK" i="1" dirty="0"/>
              <a:t> on the horse, dog or rider/</a:t>
            </a:r>
            <a:r>
              <a:rPr lang="da-DK" i="1" dirty="0" err="1"/>
              <a:t>athlete</a:t>
            </a:r>
            <a:r>
              <a:rPr lang="da-DK" i="1" dirty="0"/>
              <a:t> </a:t>
            </a:r>
            <a:r>
              <a:rPr lang="da-DK" i="1" dirty="0" err="1"/>
              <a:t>we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make</a:t>
            </a:r>
            <a:r>
              <a:rPr lang="da-DK" i="1" dirty="0"/>
              <a:t> </a:t>
            </a:r>
            <a:r>
              <a:rPr lang="da-DK" i="1" dirty="0" err="1"/>
              <a:t>our</a:t>
            </a:r>
            <a:r>
              <a:rPr lang="da-DK" i="1" dirty="0"/>
              <a:t> CURO system </a:t>
            </a:r>
            <a:r>
              <a:rPr lang="da-DK" i="1" dirty="0" err="1"/>
              <a:t>wireless</a:t>
            </a:r>
            <a:r>
              <a:rPr lang="da-DK" i="1" dirty="0"/>
              <a:t> ..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xmlns="" id="{489139E6-39D8-574A-986A-E26D758F0BAF}"/>
              </a:ext>
            </a:extLst>
          </p:cNvPr>
          <p:cNvSpPr txBox="1"/>
          <p:nvPr/>
        </p:nvSpPr>
        <p:spPr>
          <a:xfrm>
            <a:off x="4431415" y="4387062"/>
            <a:ext cx="372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The </a:t>
            </a:r>
            <a:r>
              <a:rPr lang="da-DK" i="1" dirty="0" err="1"/>
              <a:t>App´s</a:t>
            </a:r>
            <a:r>
              <a:rPr lang="da-DK" i="1" dirty="0"/>
              <a:t> </a:t>
            </a:r>
            <a:r>
              <a:rPr lang="da-DK" i="1" dirty="0" err="1"/>
              <a:t>work</a:t>
            </a:r>
            <a:r>
              <a:rPr lang="da-DK" i="1" dirty="0"/>
              <a:t> on smart </a:t>
            </a:r>
            <a:r>
              <a:rPr lang="da-DK" i="1" dirty="0" err="1"/>
              <a:t>phones</a:t>
            </a:r>
            <a:r>
              <a:rPr lang="da-DK" i="1" dirty="0"/>
              <a:t> </a:t>
            </a:r>
            <a:r>
              <a:rPr lang="da-DK" i="1" dirty="0" err="1"/>
              <a:t>too</a:t>
            </a:r>
            <a:r>
              <a:rPr lang="da-DK" i="1" dirty="0"/>
              <a:t>, so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use</a:t>
            </a:r>
            <a:r>
              <a:rPr lang="da-DK" i="1" dirty="0"/>
              <a:t>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own</a:t>
            </a:r>
            <a:r>
              <a:rPr lang="da-DK" i="1" dirty="0"/>
              <a:t> </a:t>
            </a:r>
            <a:r>
              <a:rPr lang="da-DK" i="1" dirty="0" err="1"/>
              <a:t>phone</a:t>
            </a:r>
            <a:r>
              <a:rPr lang="da-DK" i="1" dirty="0"/>
              <a:t> for </a:t>
            </a:r>
            <a:r>
              <a:rPr lang="da-DK" i="1" dirty="0" err="1"/>
              <a:t>measurements</a:t>
            </a:r>
            <a:r>
              <a:rPr lang="da-DK" i="1" dirty="0"/>
              <a:t> if </a:t>
            </a:r>
            <a:r>
              <a:rPr lang="da-DK" i="1" dirty="0" err="1"/>
              <a:t>you</a:t>
            </a:r>
            <a:r>
              <a:rPr lang="da-DK" i="1" dirty="0"/>
              <a:t> so </a:t>
            </a:r>
            <a:r>
              <a:rPr lang="da-DK" i="1" dirty="0" err="1"/>
              <a:t>wish</a:t>
            </a:r>
            <a:r>
              <a:rPr lang="da-DK" i="1" dirty="0"/>
              <a:t> 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611586" y="-268544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1911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1B1AF6EE-2072-984A-9728-1C0DE430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99" y="548940"/>
            <a:ext cx="1550343" cy="306034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23227911-D718-F94D-BE75-2BF17F1C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34" y="693321"/>
            <a:ext cx="1323474" cy="276726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xmlns="" id="{6005AA87-184C-C547-B964-20725732F929}"/>
              </a:ext>
            </a:extLst>
          </p:cNvPr>
          <p:cNvSpPr txBox="1"/>
          <p:nvPr/>
        </p:nvSpPr>
        <p:spPr>
          <a:xfrm>
            <a:off x="1370034" y="4187037"/>
            <a:ext cx="3729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First </a:t>
            </a:r>
            <a:r>
              <a:rPr lang="da-DK" i="1" dirty="0" err="1"/>
              <a:t>select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App</a:t>
            </a:r>
            <a:r>
              <a:rPr lang="da-DK" i="1" dirty="0"/>
              <a:t>. </a:t>
            </a:r>
            <a:r>
              <a:rPr lang="da-DK" i="1" dirty="0" err="1"/>
              <a:t>There</a:t>
            </a:r>
            <a:r>
              <a:rPr lang="da-DK" i="1" dirty="0"/>
              <a:t> is </a:t>
            </a:r>
            <a:r>
              <a:rPr lang="da-DK" i="1" dirty="0" err="1"/>
              <a:t>one</a:t>
            </a:r>
            <a:r>
              <a:rPr lang="da-DK" i="1" dirty="0"/>
              <a:t> for Horses, </a:t>
            </a:r>
            <a:r>
              <a:rPr lang="da-DK" i="1" dirty="0" err="1"/>
              <a:t>one</a:t>
            </a:r>
            <a:r>
              <a:rPr lang="da-DK" i="1" dirty="0"/>
              <a:t> for Dogs and a Human (</a:t>
            </a:r>
            <a:r>
              <a:rPr lang="da-DK" i="1" dirty="0" err="1"/>
              <a:t>clinical</a:t>
            </a:r>
            <a:r>
              <a:rPr lang="da-DK" i="1" dirty="0"/>
              <a:t>) </a:t>
            </a:r>
            <a:r>
              <a:rPr lang="da-DK" i="1" dirty="0" err="1"/>
              <a:t>App</a:t>
            </a:r>
            <a:r>
              <a:rPr lang="da-DK" i="1" dirty="0"/>
              <a:t> to </a:t>
            </a:r>
            <a:r>
              <a:rPr lang="da-DK" i="1" dirty="0" err="1"/>
              <a:t>choose</a:t>
            </a:r>
            <a:r>
              <a:rPr lang="da-DK" i="1" dirty="0"/>
              <a:t> from ..</a:t>
            </a:r>
          </a:p>
          <a:p>
            <a:endParaRPr lang="da-DK" i="1" dirty="0"/>
          </a:p>
          <a:p>
            <a:r>
              <a:rPr lang="da-DK" i="1" dirty="0" err="1"/>
              <a:t>Simply</a:t>
            </a:r>
            <a:r>
              <a:rPr lang="da-DK" i="1" dirty="0"/>
              <a:t> </a:t>
            </a:r>
            <a:r>
              <a:rPr lang="da-DK" i="1" dirty="0" err="1"/>
              <a:t>enter</a:t>
            </a:r>
            <a:r>
              <a:rPr lang="da-DK" i="1" dirty="0"/>
              <a:t>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user</a:t>
            </a:r>
            <a:r>
              <a:rPr lang="da-DK" i="1" dirty="0"/>
              <a:t> e-mail and password to </a:t>
            </a:r>
            <a:r>
              <a:rPr lang="da-DK" i="1" dirty="0" err="1"/>
              <a:t>get</a:t>
            </a:r>
            <a:r>
              <a:rPr lang="da-DK" i="1" dirty="0"/>
              <a:t> </a:t>
            </a:r>
            <a:r>
              <a:rPr lang="da-DK" i="1" dirty="0" err="1"/>
              <a:t>started</a:t>
            </a:r>
            <a:r>
              <a:rPr lang="da-DK" i="1" dirty="0"/>
              <a:t> ..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331BAB69-CB8D-E445-A9EB-2CBCEC671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0E151B56-1914-8246-AD2C-116CF4A17C5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86412" y="1315630"/>
            <a:ext cx="2376000" cy="4536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52D4085E-F469-2C4B-8C94-757FEBDA5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17" y="1329879"/>
            <a:ext cx="2354095" cy="4185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86412" y="-290476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93208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59E4565E-FD73-B543-B307-7506F2672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xmlns="" id="{2C287825-29B0-1543-89D3-CF69DE92065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04500"/>
            <a:ext cx="2376000" cy="45360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xmlns="" id="{156D98C5-8C0D-6646-93E8-9626B3C71E5A}"/>
              </a:ext>
            </a:extLst>
          </p:cNvPr>
          <p:cNvSpPr txBox="1"/>
          <p:nvPr/>
        </p:nvSpPr>
        <p:spPr>
          <a:xfrm>
            <a:off x="1084284" y="1443837"/>
            <a:ext cx="3729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The </a:t>
            </a:r>
            <a:r>
              <a:rPr lang="da-DK" i="1" dirty="0" err="1"/>
              <a:t>App</a:t>
            </a:r>
            <a:r>
              <a:rPr lang="da-DK" i="1" dirty="0"/>
              <a:t> </a:t>
            </a:r>
            <a:r>
              <a:rPr lang="da-DK" i="1" dirty="0" err="1"/>
              <a:t>opens</a:t>
            </a:r>
            <a:r>
              <a:rPr lang="da-DK" i="1" dirty="0"/>
              <a:t> with a list of the </a:t>
            </a:r>
            <a:r>
              <a:rPr lang="da-DK" i="1" dirty="0" err="1"/>
              <a:t>subjects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have </a:t>
            </a:r>
            <a:r>
              <a:rPr lang="da-DK" i="1" dirty="0" err="1"/>
              <a:t>measured</a:t>
            </a:r>
            <a:r>
              <a:rPr lang="da-DK" i="1" dirty="0"/>
              <a:t> .. </a:t>
            </a:r>
            <a:r>
              <a:rPr lang="da-DK" i="1" dirty="0" err="1"/>
              <a:t>this</a:t>
            </a:r>
            <a:r>
              <a:rPr lang="da-DK" i="1" dirty="0"/>
              <a:t> </a:t>
            </a:r>
            <a:r>
              <a:rPr lang="da-DK" i="1" dirty="0" err="1"/>
              <a:t>makes</a:t>
            </a:r>
            <a:r>
              <a:rPr lang="da-DK" i="1" dirty="0"/>
              <a:t> it </a:t>
            </a:r>
            <a:r>
              <a:rPr lang="da-DK" i="1" dirty="0" err="1"/>
              <a:t>easy</a:t>
            </a:r>
            <a:r>
              <a:rPr lang="da-DK" i="1" dirty="0"/>
              <a:t> for </a:t>
            </a:r>
            <a:r>
              <a:rPr lang="da-DK" i="1" dirty="0" err="1"/>
              <a:t>you</a:t>
            </a:r>
            <a:r>
              <a:rPr lang="da-DK" i="1" dirty="0"/>
              <a:t> to perform </a:t>
            </a:r>
            <a:r>
              <a:rPr lang="da-DK" i="1" dirty="0" err="1"/>
              <a:t>repeat</a:t>
            </a:r>
            <a:r>
              <a:rPr lang="da-DK" i="1" dirty="0"/>
              <a:t> </a:t>
            </a:r>
            <a:r>
              <a:rPr lang="da-DK" i="1" dirty="0" err="1"/>
              <a:t>measurements</a:t>
            </a:r>
            <a:r>
              <a:rPr lang="da-DK" i="1" dirty="0"/>
              <a:t> over </a:t>
            </a:r>
            <a:r>
              <a:rPr lang="da-DK" i="1" dirty="0" err="1"/>
              <a:t>weeks</a:t>
            </a:r>
            <a:r>
              <a:rPr lang="da-DK" i="1" dirty="0"/>
              <a:t> and </a:t>
            </a:r>
            <a:r>
              <a:rPr lang="da-DK" i="1" dirty="0" err="1"/>
              <a:t>months</a:t>
            </a:r>
            <a:r>
              <a:rPr lang="da-DK" i="1" dirty="0"/>
              <a:t> and to </a:t>
            </a:r>
            <a:r>
              <a:rPr lang="da-DK" i="1" dirty="0" err="1"/>
              <a:t>compare</a:t>
            </a:r>
            <a:r>
              <a:rPr lang="da-DK" i="1" dirty="0"/>
              <a:t> </a:t>
            </a:r>
            <a:r>
              <a:rPr lang="da-DK" i="1" dirty="0" err="1"/>
              <a:t>results</a:t>
            </a:r>
            <a:r>
              <a:rPr lang="da-DK" i="1" dirty="0"/>
              <a:t> ..</a:t>
            </a:r>
          </a:p>
          <a:p>
            <a:endParaRPr lang="da-DK" i="1" dirty="0"/>
          </a:p>
          <a:p>
            <a:r>
              <a:rPr lang="da-DK" i="1" dirty="0"/>
              <a:t>The </a:t>
            </a:r>
            <a:r>
              <a:rPr lang="da-DK" i="1" dirty="0" err="1"/>
              <a:t>subject</a:t>
            </a:r>
            <a:r>
              <a:rPr lang="da-DK" i="1" dirty="0"/>
              <a:t> </a:t>
            </a:r>
            <a:r>
              <a:rPr lang="da-DK" i="1" dirty="0" err="1"/>
              <a:t>details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recorded</a:t>
            </a:r>
            <a:r>
              <a:rPr lang="da-DK" i="1" dirty="0"/>
              <a:t> </a:t>
            </a:r>
            <a:r>
              <a:rPr lang="da-DK" i="1" dirty="0" err="1"/>
              <a:t>alongside</a:t>
            </a:r>
            <a:r>
              <a:rPr lang="da-DK" i="1" dirty="0"/>
              <a:t> a </a:t>
            </a:r>
            <a:r>
              <a:rPr lang="da-DK" i="1" dirty="0" err="1"/>
              <a:t>photo</a:t>
            </a:r>
            <a:r>
              <a:rPr lang="da-DK" i="1" dirty="0"/>
              <a:t> of the </a:t>
            </a:r>
            <a:r>
              <a:rPr lang="da-DK" i="1" dirty="0" err="1"/>
              <a:t>subject</a:t>
            </a:r>
            <a:r>
              <a:rPr lang="da-DK" i="1" dirty="0"/>
              <a:t> if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prefer</a:t>
            </a:r>
            <a:r>
              <a:rPr lang="da-DK" i="1" dirty="0"/>
              <a:t> ..</a:t>
            </a:r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xmlns="" id="{68B2C660-5A9E-A246-AA12-455B31916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208" y="4068935"/>
            <a:ext cx="1365769" cy="24280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xmlns="" id="{66B12458-CD1B-584B-8757-8BEBC0E88E2F}"/>
              </a:ext>
            </a:extLst>
          </p:cNvPr>
          <p:cNvSpPr txBox="1"/>
          <p:nvPr/>
        </p:nvSpPr>
        <p:spPr>
          <a:xfrm>
            <a:off x="812161" y="4640171"/>
            <a:ext cx="1501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Login is </a:t>
            </a:r>
            <a:r>
              <a:rPr lang="da-DK" sz="1200" i="1" dirty="0" err="1"/>
              <a:t>followed</a:t>
            </a:r>
            <a:r>
              <a:rPr lang="da-DK" sz="1200" i="1" dirty="0"/>
              <a:t> by </a:t>
            </a:r>
            <a:r>
              <a:rPr lang="da-DK" sz="1200" i="1" dirty="0" err="1"/>
              <a:t>synchronization</a:t>
            </a:r>
            <a:r>
              <a:rPr lang="da-DK" sz="1200" i="1" dirty="0"/>
              <a:t> of all </a:t>
            </a:r>
            <a:r>
              <a:rPr lang="da-DK" sz="1200" i="1" dirty="0" err="1"/>
              <a:t>your</a:t>
            </a:r>
            <a:r>
              <a:rPr lang="da-DK" sz="1200" i="1" dirty="0"/>
              <a:t> data, </a:t>
            </a:r>
            <a:r>
              <a:rPr lang="da-DK" sz="1200" i="1" dirty="0" err="1"/>
              <a:t>running</a:t>
            </a:r>
            <a:r>
              <a:rPr lang="da-DK" sz="1200" i="1" dirty="0"/>
              <a:t> software plus </a:t>
            </a:r>
            <a:r>
              <a:rPr lang="da-DK" sz="1200" i="1" dirty="0" err="1"/>
              <a:t>any</a:t>
            </a:r>
            <a:r>
              <a:rPr lang="da-DK" sz="1200" i="1" dirty="0"/>
              <a:t> </a:t>
            </a:r>
            <a:r>
              <a:rPr lang="da-DK" sz="1200" i="1" dirty="0" err="1"/>
              <a:t>company</a:t>
            </a:r>
            <a:r>
              <a:rPr lang="da-DK" sz="1200" i="1" dirty="0"/>
              <a:t> </a:t>
            </a:r>
            <a:r>
              <a:rPr lang="da-DK" sz="1200" i="1" dirty="0" err="1"/>
              <a:t>updates</a:t>
            </a:r>
            <a:r>
              <a:rPr lang="da-DK" sz="1200" i="1" dirty="0"/>
              <a:t> ..</a:t>
            </a:r>
          </a:p>
        </p:txBody>
      </p:sp>
      <p:pic>
        <p:nvPicPr>
          <p:cNvPr id="7" name="Billede 6" descr="Et billede, der indeholder bord&#10;&#10;Automatisk genereret beskrivelse">
            <a:extLst>
              <a:ext uri="{FF2B5EF4-FFF2-40B4-BE49-F238E27FC236}">
                <a16:creationId xmlns:a16="http://schemas.microsoft.com/office/drawing/2014/main" xmlns="" id="{44D5151B-CA27-114C-8C00-AE9AA3350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991" y="1319930"/>
            <a:ext cx="2376000" cy="4493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301852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5907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06073E7-E0CD-4C49-9340-6A2CA26D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881611BD-E053-F84E-A88C-A5DDEAA65F78}"/>
              </a:ext>
            </a:extLst>
          </p:cNvPr>
          <p:cNvSpPr txBox="1"/>
          <p:nvPr/>
        </p:nvSpPr>
        <p:spPr>
          <a:xfrm>
            <a:off x="1463493" y="710178"/>
            <a:ext cx="3729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Having</a:t>
            </a:r>
            <a:r>
              <a:rPr lang="da-DK" i="1" dirty="0"/>
              <a:t> </a:t>
            </a:r>
            <a:r>
              <a:rPr lang="da-DK" i="1" dirty="0" err="1"/>
              <a:t>selected</a:t>
            </a:r>
            <a:r>
              <a:rPr lang="da-DK" i="1" dirty="0"/>
              <a:t> a </a:t>
            </a:r>
            <a:r>
              <a:rPr lang="da-DK" i="1" dirty="0" err="1"/>
              <a:t>subject</a:t>
            </a:r>
            <a:r>
              <a:rPr lang="da-DK" i="1" dirty="0"/>
              <a:t>,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then</a:t>
            </a:r>
            <a:r>
              <a:rPr lang="da-DK" i="1" dirty="0"/>
              <a:t> </a:t>
            </a:r>
            <a:r>
              <a:rPr lang="da-DK" i="1" dirty="0" err="1"/>
              <a:t>select</a:t>
            </a:r>
            <a:r>
              <a:rPr lang="da-DK" i="1" dirty="0"/>
              <a:t> a </a:t>
            </a:r>
            <a:r>
              <a:rPr lang="da-DK" i="1" dirty="0" err="1"/>
              <a:t>muscle</a:t>
            </a:r>
            <a:r>
              <a:rPr lang="da-DK" i="1" dirty="0"/>
              <a:t> </a:t>
            </a:r>
            <a:r>
              <a:rPr lang="da-DK" i="1" dirty="0" err="1"/>
              <a:t>group</a:t>
            </a:r>
            <a:r>
              <a:rPr lang="da-DK" i="1" dirty="0"/>
              <a:t> to measure from .. as </a:t>
            </a:r>
            <a:r>
              <a:rPr lang="da-DK" i="1" dirty="0" err="1"/>
              <a:t>well</a:t>
            </a:r>
            <a:r>
              <a:rPr lang="da-DK" i="1" dirty="0"/>
              <a:t> as </a:t>
            </a:r>
            <a:r>
              <a:rPr lang="da-DK" i="1" dirty="0" err="1"/>
              <a:t>decide</a:t>
            </a:r>
            <a:r>
              <a:rPr lang="da-DK" i="1" dirty="0"/>
              <a:t> on the </a:t>
            </a:r>
            <a:r>
              <a:rPr lang="da-DK" i="1" dirty="0" err="1"/>
              <a:t>circle</a:t>
            </a:r>
            <a:r>
              <a:rPr lang="da-DK" i="1" dirty="0"/>
              <a:t> </a:t>
            </a:r>
            <a:r>
              <a:rPr lang="da-DK" i="1" dirty="0" err="1"/>
              <a:t>size</a:t>
            </a:r>
            <a:r>
              <a:rPr lang="da-DK" i="1" dirty="0"/>
              <a:t> for </a:t>
            </a:r>
            <a:r>
              <a:rPr lang="da-DK" i="1" dirty="0" err="1"/>
              <a:t>exercise</a:t>
            </a:r>
            <a:r>
              <a:rPr lang="da-DK" i="1" dirty="0"/>
              <a:t> </a:t>
            </a:r>
            <a:r>
              <a:rPr lang="da-DK" i="1" dirty="0" err="1"/>
              <a:t>training</a:t>
            </a:r>
            <a:r>
              <a:rPr lang="da-DK" i="1" dirty="0"/>
              <a:t> and the </a:t>
            </a:r>
            <a:r>
              <a:rPr lang="da-DK" i="1" dirty="0" err="1"/>
              <a:t>surface</a:t>
            </a:r>
            <a:r>
              <a:rPr lang="da-DK" i="1" dirty="0"/>
              <a:t> on </a:t>
            </a:r>
            <a:r>
              <a:rPr lang="da-DK" i="1" dirty="0" err="1"/>
              <a:t>which</a:t>
            </a:r>
            <a:r>
              <a:rPr lang="da-DK" i="1" dirty="0"/>
              <a:t> </a:t>
            </a:r>
            <a:r>
              <a:rPr lang="da-DK" i="1" dirty="0" err="1"/>
              <a:t>training</a:t>
            </a:r>
            <a:r>
              <a:rPr lang="da-DK" i="1" dirty="0"/>
              <a:t> is to </a:t>
            </a:r>
            <a:r>
              <a:rPr lang="da-DK" i="1" dirty="0" err="1"/>
              <a:t>take</a:t>
            </a:r>
            <a:r>
              <a:rPr lang="da-DK" i="1" dirty="0"/>
              <a:t> </a:t>
            </a:r>
            <a:r>
              <a:rPr lang="da-DK" i="1" dirty="0" err="1"/>
              <a:t>place</a:t>
            </a:r>
            <a:r>
              <a:rPr lang="da-DK" i="1" dirty="0"/>
              <a:t> .. a rider </a:t>
            </a:r>
            <a:r>
              <a:rPr lang="da-DK" i="1" dirty="0" err="1"/>
              <a:t>etc</a:t>
            </a:r>
            <a:r>
              <a:rPr lang="da-DK" i="1" dirty="0"/>
              <a:t> … </a:t>
            </a:r>
            <a:br>
              <a:rPr lang="da-DK" i="1" dirty="0"/>
            </a:br>
            <a:r>
              <a:rPr lang="da-DK" i="1" dirty="0"/>
              <a:t/>
            </a:r>
            <a:br>
              <a:rPr lang="da-DK" i="1" dirty="0"/>
            </a:br>
            <a:r>
              <a:rPr lang="da-DK" i="1" dirty="0"/>
              <a:t>The </a:t>
            </a:r>
            <a:r>
              <a:rPr lang="da-DK" i="1" dirty="0" err="1"/>
              <a:t>App</a:t>
            </a:r>
            <a:r>
              <a:rPr lang="da-DK" i="1" dirty="0"/>
              <a:t> </a:t>
            </a:r>
            <a:r>
              <a:rPr lang="da-DK" i="1" dirty="0" err="1"/>
              <a:t>also</a:t>
            </a:r>
            <a:r>
              <a:rPr lang="da-DK" i="1" dirty="0"/>
              <a:t> provides </a:t>
            </a:r>
            <a:r>
              <a:rPr lang="da-DK" i="1" dirty="0" err="1"/>
              <a:t>anatomical</a:t>
            </a:r>
            <a:r>
              <a:rPr lang="da-DK" i="1" dirty="0"/>
              <a:t> </a:t>
            </a:r>
            <a:r>
              <a:rPr lang="da-DK" i="1" dirty="0" err="1"/>
              <a:t>details</a:t>
            </a:r>
            <a:r>
              <a:rPr lang="da-DK" i="1" dirty="0"/>
              <a:t> </a:t>
            </a:r>
            <a:r>
              <a:rPr lang="da-DK" i="1" dirty="0" err="1"/>
              <a:t>about</a:t>
            </a:r>
            <a:r>
              <a:rPr lang="da-DK" i="1" dirty="0"/>
              <a:t> the </a:t>
            </a:r>
            <a:r>
              <a:rPr lang="da-DK" i="1" dirty="0" err="1"/>
              <a:t>muscle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have </a:t>
            </a:r>
            <a:r>
              <a:rPr lang="da-DK" i="1" dirty="0" err="1"/>
              <a:t>selected</a:t>
            </a:r>
            <a:r>
              <a:rPr lang="da-DK" i="1" dirty="0"/>
              <a:t> ..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12C161C7-D407-664D-98C4-260FAD7F06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04500"/>
            <a:ext cx="2376000" cy="4536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D9E3B9F7-0120-5942-99FD-54247F0E3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93" y="1300163"/>
            <a:ext cx="2376000" cy="4429126"/>
          </a:xfrm>
          <a:prstGeom prst="rect">
            <a:avLst/>
          </a:prstGeom>
        </p:spPr>
      </p:pic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xmlns="" id="{B7AE3E56-82B4-2C44-9A08-2B00D4D2C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0" b="23851"/>
          <a:stretch/>
        </p:blipFill>
        <p:spPr>
          <a:xfrm>
            <a:off x="1993712" y="3558212"/>
            <a:ext cx="2404008" cy="315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73618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30227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44198F97-E628-5D42-A689-06C30AF6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F91D5D39-9334-D443-B060-FF685703977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18788"/>
            <a:ext cx="2376000" cy="4536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xmlns="" id="{376B90ED-41D5-424E-A37A-AC3587D774D0}"/>
              </a:ext>
            </a:extLst>
          </p:cNvPr>
          <p:cNvSpPr txBox="1"/>
          <p:nvPr/>
        </p:nvSpPr>
        <p:spPr>
          <a:xfrm>
            <a:off x="1084284" y="1443837"/>
            <a:ext cx="3729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select</a:t>
            </a:r>
            <a:r>
              <a:rPr lang="da-DK" i="1" dirty="0"/>
              <a:t> </a:t>
            </a:r>
            <a:r>
              <a:rPr lang="da-DK" i="1" dirty="0" err="1"/>
              <a:t>between</a:t>
            </a:r>
            <a:r>
              <a:rPr lang="da-DK" i="1" dirty="0"/>
              <a:t> </a:t>
            </a:r>
            <a:r>
              <a:rPr lang="da-DK" i="1" dirty="0" err="1"/>
              <a:t>using</a:t>
            </a:r>
            <a:r>
              <a:rPr lang="da-DK" i="1" dirty="0"/>
              <a:t> </a:t>
            </a:r>
            <a:r>
              <a:rPr lang="da-DK" i="1" dirty="0" err="1"/>
              <a:t>our</a:t>
            </a:r>
            <a:r>
              <a:rPr lang="da-DK" i="1" dirty="0"/>
              <a:t> </a:t>
            </a:r>
            <a:r>
              <a:rPr lang="da-DK" i="1" dirty="0" err="1"/>
              <a:t>exisiting</a:t>
            </a:r>
            <a:r>
              <a:rPr lang="da-DK" i="1" dirty="0"/>
              <a:t> research CURO units or the new </a:t>
            </a:r>
            <a:r>
              <a:rPr lang="da-DK" i="1" dirty="0" err="1"/>
              <a:t>wireless</a:t>
            </a:r>
            <a:r>
              <a:rPr lang="da-DK" i="1" dirty="0"/>
              <a:t> Mk II units ..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choose</a:t>
            </a:r>
            <a:r>
              <a:rPr lang="da-DK" i="1" dirty="0"/>
              <a:t> </a:t>
            </a:r>
            <a:r>
              <a:rPr lang="da-DK" i="1" dirty="0" err="1"/>
              <a:t>what</a:t>
            </a:r>
            <a:r>
              <a:rPr lang="da-DK" i="1" dirty="0"/>
              <a:t> </a:t>
            </a:r>
            <a:r>
              <a:rPr lang="da-DK" i="1" dirty="0" err="1"/>
              <a:t>suits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best</a:t>
            </a:r>
            <a:r>
              <a:rPr lang="da-DK" i="1" dirty="0"/>
              <a:t> 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55412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6935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23D9EB56-7078-7D44-8DCF-99502A525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C96F1F40-0F7B-F549-B70F-19460238DF53}"/>
              </a:ext>
            </a:extLst>
          </p:cNvPr>
          <p:cNvSpPr txBox="1"/>
          <p:nvPr/>
        </p:nvSpPr>
        <p:spPr>
          <a:xfrm>
            <a:off x="1084284" y="1443837"/>
            <a:ext cx="3729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Next</a:t>
            </a:r>
            <a:r>
              <a:rPr lang="da-DK" i="1" dirty="0"/>
              <a:t> </a:t>
            </a:r>
            <a:r>
              <a:rPr lang="da-DK" i="1" dirty="0" err="1"/>
              <a:t>select</a:t>
            </a:r>
            <a:r>
              <a:rPr lang="da-DK" i="1" dirty="0"/>
              <a:t> a ”Local” </a:t>
            </a:r>
            <a:r>
              <a:rPr lang="da-DK" i="1" dirty="0" err="1"/>
              <a:t>recording</a:t>
            </a:r>
            <a:r>
              <a:rPr lang="da-DK" i="1" dirty="0"/>
              <a:t> (</a:t>
            </a:r>
            <a:r>
              <a:rPr lang="da-DK" i="1" dirty="0" err="1"/>
              <a:t>within</a:t>
            </a:r>
            <a:r>
              <a:rPr lang="da-DK" i="1" dirty="0"/>
              <a:t> 40 m of the </a:t>
            </a:r>
            <a:r>
              <a:rPr lang="da-DK" i="1" dirty="0" err="1"/>
              <a:t>subject</a:t>
            </a:r>
            <a:r>
              <a:rPr lang="da-DK" i="1" dirty="0"/>
              <a:t>) or a ”Remote” </a:t>
            </a:r>
            <a:r>
              <a:rPr lang="da-DK" i="1" dirty="0" err="1"/>
              <a:t>recording</a:t>
            </a:r>
            <a:r>
              <a:rPr lang="da-DK" i="1" dirty="0"/>
              <a:t> </a:t>
            </a:r>
            <a:r>
              <a:rPr lang="da-DK" i="1" dirty="0" err="1"/>
              <a:t>that</a:t>
            </a:r>
            <a:r>
              <a:rPr lang="da-DK" i="1" dirty="0"/>
              <a:t>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be</a:t>
            </a:r>
            <a:r>
              <a:rPr lang="da-DK" i="1" dirty="0"/>
              <a:t> </a:t>
            </a:r>
            <a:r>
              <a:rPr lang="da-DK" i="1" dirty="0" err="1"/>
              <a:t>almost</a:t>
            </a:r>
            <a:r>
              <a:rPr lang="da-DK" i="1" dirty="0"/>
              <a:t> </a:t>
            </a:r>
            <a:r>
              <a:rPr lang="da-DK" i="1" dirty="0" err="1"/>
              <a:t>any</a:t>
            </a:r>
            <a:r>
              <a:rPr lang="da-DK" i="1" dirty="0"/>
              <a:t> distance </a:t>
            </a:r>
            <a:r>
              <a:rPr lang="da-DK" i="1" dirty="0" err="1"/>
              <a:t>away</a:t>
            </a:r>
            <a:r>
              <a:rPr lang="da-DK" i="1" dirty="0"/>
              <a:t> from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subject</a:t>
            </a:r>
            <a:r>
              <a:rPr lang="da-DK" i="1" dirty="0"/>
              <a:t> of </a:t>
            </a:r>
            <a:r>
              <a:rPr lang="da-DK" i="1" dirty="0" err="1"/>
              <a:t>interest</a:t>
            </a:r>
            <a:r>
              <a:rPr lang="da-DK" i="1" dirty="0"/>
              <a:t> ..</a:t>
            </a:r>
          </a:p>
          <a:p>
            <a:endParaRPr lang="da-DK" i="1" dirty="0"/>
          </a:p>
          <a:p>
            <a:r>
              <a:rPr lang="da-DK" i="1" dirty="0"/>
              <a:t>For ”Local” </a:t>
            </a:r>
            <a:r>
              <a:rPr lang="da-DK" i="1" dirty="0" err="1"/>
              <a:t>select</a:t>
            </a:r>
            <a:r>
              <a:rPr lang="da-DK" i="1" dirty="0"/>
              <a:t> the Bluetooth </a:t>
            </a:r>
            <a:r>
              <a:rPr lang="da-DK" i="1" dirty="0" err="1"/>
              <a:t>button</a:t>
            </a:r>
            <a:r>
              <a:rPr lang="da-DK" i="1" dirty="0"/>
              <a:t>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D2BC18FE-8B02-504E-8CC3-D073EE1B2CB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290212"/>
            <a:ext cx="2376000" cy="453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84347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4554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1591EB5-AC33-9443-8804-3A6C4C6B3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  <a:solidFill>
            <a:srgbClr val="ACB4BD"/>
          </a:solidFill>
          <a:ln>
            <a:noFill/>
          </a:ln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963AC90C-EA1D-1F47-86CD-55A14A7CF887}"/>
              </a:ext>
            </a:extLst>
          </p:cNvPr>
          <p:cNvSpPr txBox="1"/>
          <p:nvPr/>
        </p:nvSpPr>
        <p:spPr>
          <a:xfrm>
            <a:off x="1084284" y="1443837"/>
            <a:ext cx="3729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If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choose</a:t>
            </a:r>
            <a:r>
              <a:rPr lang="da-DK" i="1" dirty="0"/>
              <a:t> the new </a:t>
            </a:r>
            <a:r>
              <a:rPr lang="da-DK" i="1" dirty="0" err="1"/>
              <a:t>wireless</a:t>
            </a:r>
            <a:r>
              <a:rPr lang="da-DK" i="1" dirty="0"/>
              <a:t> CURO units </a:t>
            </a:r>
            <a:r>
              <a:rPr lang="da-DK" i="1" dirty="0" err="1"/>
              <a:t>then</a:t>
            </a:r>
            <a:r>
              <a:rPr lang="da-DK" i="1" dirty="0"/>
              <a:t> </a:t>
            </a:r>
            <a:r>
              <a:rPr lang="da-DK" i="1" dirty="0" err="1"/>
              <a:t>they</a:t>
            </a:r>
            <a:r>
              <a:rPr lang="da-DK" i="1" dirty="0"/>
              <a:t>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activated</a:t>
            </a:r>
            <a:r>
              <a:rPr lang="da-DK" i="1" dirty="0"/>
              <a:t> </a:t>
            </a:r>
            <a:r>
              <a:rPr lang="da-DK" i="1" dirty="0" err="1"/>
              <a:t>when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connect</a:t>
            </a:r>
            <a:r>
              <a:rPr lang="da-DK" i="1" dirty="0"/>
              <a:t> a sensor .. </a:t>
            </a:r>
            <a:r>
              <a:rPr lang="da-DK" i="1" dirty="0" err="1"/>
              <a:t>they</a:t>
            </a:r>
            <a:r>
              <a:rPr lang="da-DK" i="1" dirty="0"/>
              <a:t> </a:t>
            </a:r>
            <a:r>
              <a:rPr lang="da-DK" i="1" dirty="0" err="1"/>
              <a:t>will</a:t>
            </a:r>
            <a:r>
              <a:rPr lang="da-DK" i="1" dirty="0"/>
              <a:t> </a:t>
            </a:r>
            <a:r>
              <a:rPr lang="da-DK" i="1" dirty="0" err="1"/>
              <a:t>then</a:t>
            </a:r>
            <a:r>
              <a:rPr lang="da-DK" i="1" dirty="0"/>
              <a:t> </a:t>
            </a:r>
            <a:r>
              <a:rPr lang="da-DK" i="1" dirty="0" err="1"/>
              <a:t>appear</a:t>
            </a:r>
            <a:r>
              <a:rPr lang="da-DK" i="1" dirty="0"/>
              <a:t> </a:t>
            </a:r>
            <a:r>
              <a:rPr lang="da-DK" i="1" dirty="0" err="1"/>
              <a:t>automatically</a:t>
            </a:r>
            <a:r>
              <a:rPr lang="da-DK" i="1" dirty="0"/>
              <a:t> on </a:t>
            </a:r>
            <a:r>
              <a:rPr lang="da-DK" i="1" dirty="0" err="1"/>
              <a:t>your</a:t>
            </a:r>
            <a:r>
              <a:rPr lang="da-DK" i="1" dirty="0"/>
              <a:t> smart </a:t>
            </a:r>
            <a:r>
              <a:rPr lang="da-DK" i="1" dirty="0" err="1"/>
              <a:t>watch</a:t>
            </a:r>
            <a:r>
              <a:rPr lang="da-DK" i="1" dirty="0"/>
              <a:t>/</a:t>
            </a:r>
            <a:r>
              <a:rPr lang="da-DK" i="1" dirty="0" err="1"/>
              <a:t>phone</a:t>
            </a:r>
            <a:r>
              <a:rPr lang="da-DK" i="1" dirty="0"/>
              <a:t> for </a:t>
            </a:r>
            <a:r>
              <a:rPr lang="da-DK" i="1" dirty="0" err="1"/>
              <a:t>you</a:t>
            </a:r>
            <a:r>
              <a:rPr lang="da-DK" i="1" dirty="0"/>
              <a:t> to </a:t>
            </a:r>
            <a:r>
              <a:rPr lang="da-DK" i="1" dirty="0" err="1"/>
              <a:t>connect</a:t>
            </a:r>
            <a:r>
              <a:rPr lang="da-DK" i="1" dirty="0"/>
              <a:t> and </a:t>
            </a:r>
            <a:r>
              <a:rPr lang="da-DK" i="1" dirty="0" err="1"/>
              <a:t>assign</a:t>
            </a:r>
            <a:r>
              <a:rPr lang="da-DK" i="1" dirty="0"/>
              <a:t> to a </a:t>
            </a:r>
            <a:r>
              <a:rPr lang="da-DK" i="1" dirty="0" err="1"/>
              <a:t>muscle</a:t>
            </a:r>
            <a:r>
              <a:rPr lang="da-DK" i="1" dirty="0"/>
              <a:t> </a:t>
            </a:r>
            <a:r>
              <a:rPr lang="da-DK" i="1" dirty="0" err="1"/>
              <a:t>group</a:t>
            </a:r>
            <a:r>
              <a:rPr lang="da-DK" i="1" dirty="0"/>
              <a:t> ..</a:t>
            </a:r>
          </a:p>
          <a:p>
            <a:endParaRPr lang="da-DK" i="1" dirty="0"/>
          </a:p>
          <a:p>
            <a:r>
              <a:rPr lang="da-DK" i="1" dirty="0" err="1"/>
              <a:t>Simply</a:t>
            </a:r>
            <a:r>
              <a:rPr lang="da-DK" i="1" dirty="0"/>
              <a:t> </a:t>
            </a:r>
            <a:r>
              <a:rPr lang="da-DK" i="1" dirty="0" err="1"/>
              <a:t>toggle</a:t>
            </a:r>
            <a:r>
              <a:rPr lang="da-DK" i="1" dirty="0"/>
              <a:t> the units ”on” as </a:t>
            </a:r>
            <a:r>
              <a:rPr lang="da-DK" i="1" dirty="0" err="1"/>
              <a:t>needed</a:t>
            </a:r>
            <a:r>
              <a:rPr lang="da-DK" i="1" dirty="0"/>
              <a:t> and </a:t>
            </a:r>
            <a:r>
              <a:rPr lang="da-DK" i="1" dirty="0" err="1"/>
              <a:t>then</a:t>
            </a:r>
            <a:r>
              <a:rPr lang="da-DK" i="1" dirty="0"/>
              <a:t> </a:t>
            </a:r>
            <a:r>
              <a:rPr lang="da-DK" i="1" dirty="0" err="1"/>
              <a:t>press</a:t>
            </a:r>
            <a:r>
              <a:rPr lang="da-DK" i="1" dirty="0"/>
              <a:t> ”</a:t>
            </a:r>
            <a:r>
              <a:rPr lang="da-DK" i="1" dirty="0" err="1"/>
              <a:t>proceed</a:t>
            </a:r>
            <a:r>
              <a:rPr lang="da-DK" i="1" dirty="0"/>
              <a:t>” to </a:t>
            </a:r>
            <a:r>
              <a:rPr lang="da-DK" i="1" dirty="0" err="1"/>
              <a:t>move</a:t>
            </a:r>
            <a:r>
              <a:rPr lang="da-DK" i="1" dirty="0"/>
              <a:t> to the </a:t>
            </a:r>
            <a:r>
              <a:rPr lang="da-DK" i="1" dirty="0" err="1"/>
              <a:t>next</a:t>
            </a:r>
            <a:r>
              <a:rPr lang="da-DK" i="1" dirty="0"/>
              <a:t> screen ..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55A3D29E-5D3D-C949-8133-E4347E7F3C4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290212"/>
            <a:ext cx="2376000" cy="456641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xmlns="" id="{EAF13A78-806F-1343-9C08-DEAF54AFB295}"/>
              </a:ext>
            </a:extLst>
          </p:cNvPr>
          <p:cNvSpPr txBox="1"/>
          <p:nvPr/>
        </p:nvSpPr>
        <p:spPr>
          <a:xfrm>
            <a:off x="5679964" y="1855276"/>
            <a:ext cx="2156460" cy="316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>
                <a:solidFill>
                  <a:schemeClr val="bg1">
                    <a:lumMod val="50000"/>
                  </a:schemeClr>
                </a:solidFill>
              </a:rPr>
              <a:t>Please</a:t>
            </a:r>
            <a:r>
              <a:rPr lang="da-DK" sz="1400" dirty="0">
                <a:solidFill>
                  <a:schemeClr val="bg1">
                    <a:lumMod val="50000"/>
                  </a:schemeClr>
                </a:solidFill>
              </a:rPr>
              <a:t> Select 2 </a:t>
            </a:r>
            <a:r>
              <a:rPr lang="da-DK" sz="1400" dirty="0" err="1">
                <a:solidFill>
                  <a:schemeClr val="bg1">
                    <a:lumMod val="50000"/>
                  </a:schemeClr>
                </a:solidFill>
              </a:rPr>
              <a:t>MkII</a:t>
            </a:r>
            <a:r>
              <a:rPr lang="da-DK" sz="1400" dirty="0">
                <a:solidFill>
                  <a:schemeClr val="bg1">
                    <a:lumMod val="50000"/>
                  </a:schemeClr>
                </a:solidFill>
              </a:rPr>
              <a:t> Units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xmlns="" id="{FF50AEAA-E875-BB48-AA05-9F5E103B9C33}"/>
              </a:ext>
            </a:extLst>
          </p:cNvPr>
          <p:cNvSpPr txBox="1"/>
          <p:nvPr/>
        </p:nvSpPr>
        <p:spPr>
          <a:xfrm>
            <a:off x="6451015" y="3100385"/>
            <a:ext cx="778463" cy="230832"/>
          </a:xfrm>
          <a:prstGeom prst="rect">
            <a:avLst/>
          </a:prstGeom>
          <a:solidFill>
            <a:srgbClr val="ACB4BD"/>
          </a:solidFill>
          <a:ln>
            <a:solidFill>
              <a:srgbClr val="ACB4BD"/>
            </a:solidFill>
          </a:ln>
        </p:spPr>
        <p:txBody>
          <a:bodyPr wrap="square" rtlCol="0">
            <a:spAutoFit/>
          </a:bodyPr>
          <a:lstStyle/>
          <a:p>
            <a:r>
              <a:rPr lang="da-DK" sz="900" dirty="0" err="1">
                <a:solidFill>
                  <a:schemeClr val="bg1"/>
                </a:solidFill>
              </a:rPr>
              <a:t>Processed</a:t>
            </a:r>
            <a:endParaRPr lang="da-DK" sz="900" dirty="0">
              <a:solidFill>
                <a:schemeClr val="bg1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704411A5-3E0D-3349-8A2F-F21F6AEF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92" y="1290212"/>
            <a:ext cx="2333861" cy="439621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xmlns="" id="{23784869-BBBB-524F-85FF-57ABB1CC2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030"/>
          <a:stretch/>
        </p:blipFill>
        <p:spPr>
          <a:xfrm>
            <a:off x="1364712" y="4526101"/>
            <a:ext cx="3448609" cy="1776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1" y="-282515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4649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B218B7ED-D81F-BA49-89CC-5BBA75A1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24" y="1001376"/>
            <a:ext cx="2759563" cy="511367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xmlns="" id="{D01D9D4D-07DC-2945-9CA2-0DF9E25A4B71}"/>
              </a:ext>
            </a:extLst>
          </p:cNvPr>
          <p:cNvSpPr txBox="1"/>
          <p:nvPr/>
        </p:nvSpPr>
        <p:spPr>
          <a:xfrm>
            <a:off x="1084284" y="1443837"/>
            <a:ext cx="3729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Next</a:t>
            </a:r>
            <a:r>
              <a:rPr lang="da-DK" i="1" dirty="0"/>
              <a:t> </a:t>
            </a:r>
            <a:r>
              <a:rPr lang="da-DK" i="1" dirty="0" err="1"/>
              <a:t>select</a:t>
            </a:r>
            <a:r>
              <a:rPr lang="da-DK" i="1" dirty="0"/>
              <a:t> </a:t>
            </a:r>
            <a:r>
              <a:rPr lang="da-DK" i="1" dirty="0" err="1"/>
              <a:t>how</a:t>
            </a:r>
            <a:r>
              <a:rPr lang="da-DK" i="1" dirty="0"/>
              <a:t> </a:t>
            </a:r>
            <a:r>
              <a:rPr lang="da-DK" i="1" dirty="0" err="1"/>
              <a:t>you</a:t>
            </a:r>
            <a:r>
              <a:rPr lang="da-DK" i="1" dirty="0"/>
              <a:t> </a:t>
            </a:r>
            <a:r>
              <a:rPr lang="da-DK" i="1" dirty="0" err="1"/>
              <a:t>wish</a:t>
            </a:r>
            <a:r>
              <a:rPr lang="da-DK" i="1" dirty="0"/>
              <a:t> to </a:t>
            </a:r>
            <a:r>
              <a:rPr lang="da-DK" i="1" dirty="0" err="1"/>
              <a:t>analyze</a:t>
            </a:r>
            <a:r>
              <a:rPr lang="da-DK" i="1" dirty="0"/>
              <a:t> the </a:t>
            </a:r>
            <a:r>
              <a:rPr lang="da-DK" i="1" dirty="0" err="1"/>
              <a:t>measured</a:t>
            </a:r>
            <a:r>
              <a:rPr lang="da-DK" i="1" dirty="0"/>
              <a:t> data .. Do </a:t>
            </a:r>
            <a:r>
              <a:rPr lang="da-DK" i="1" dirty="0" err="1"/>
              <a:t>your</a:t>
            </a:r>
            <a:r>
              <a:rPr lang="da-DK" i="1" dirty="0"/>
              <a:t> </a:t>
            </a:r>
            <a:r>
              <a:rPr lang="da-DK" i="1" dirty="0" err="1"/>
              <a:t>prefer</a:t>
            </a:r>
            <a:r>
              <a:rPr lang="da-DK" i="1" dirty="0"/>
              <a:t> </a:t>
            </a:r>
            <a:r>
              <a:rPr lang="da-DK" i="1" dirty="0" err="1"/>
              <a:t>your</a:t>
            </a:r>
            <a:r>
              <a:rPr lang="da-DK" i="1" dirty="0"/>
              <a:t> optimal </a:t>
            </a:r>
            <a:r>
              <a:rPr lang="da-DK" i="1" dirty="0" err="1"/>
              <a:t>recordings</a:t>
            </a:r>
            <a:r>
              <a:rPr lang="da-DK" i="1" dirty="0"/>
              <a:t> to have a ”High” or a ”Low” </a:t>
            </a:r>
            <a:r>
              <a:rPr lang="da-DK" i="1" dirty="0" err="1"/>
              <a:t>number</a:t>
            </a:r>
            <a:r>
              <a:rPr lang="da-DK" i="1" dirty="0"/>
              <a:t> ..</a:t>
            </a:r>
          </a:p>
          <a:p>
            <a:endParaRPr lang="da-DK" i="1" dirty="0"/>
          </a:p>
          <a:p>
            <a:r>
              <a:rPr lang="da-DK" i="1" dirty="0"/>
              <a:t>If </a:t>
            </a:r>
            <a:r>
              <a:rPr lang="da-DK" i="1" dirty="0" err="1"/>
              <a:t>you</a:t>
            </a:r>
            <a:r>
              <a:rPr lang="da-DK" i="1" dirty="0"/>
              <a:t> feel </a:t>
            </a:r>
            <a:r>
              <a:rPr lang="da-DK" i="1" dirty="0" err="1"/>
              <a:t>that</a:t>
            </a:r>
            <a:r>
              <a:rPr lang="da-DK" i="1" dirty="0"/>
              <a:t> a </a:t>
            </a:r>
            <a:r>
              <a:rPr lang="da-DK" i="1" dirty="0" err="1"/>
              <a:t>good</a:t>
            </a:r>
            <a:r>
              <a:rPr lang="da-DK" i="1" dirty="0"/>
              <a:t> </a:t>
            </a:r>
            <a:r>
              <a:rPr lang="da-DK" i="1" dirty="0" err="1"/>
              <a:t>muscle</a:t>
            </a:r>
            <a:r>
              <a:rPr lang="da-DK" i="1" dirty="0"/>
              <a:t> performance </a:t>
            </a:r>
            <a:r>
              <a:rPr lang="da-DK" i="1" dirty="0" err="1"/>
              <a:t>makes</a:t>
            </a:r>
            <a:r>
              <a:rPr lang="da-DK" i="1" dirty="0"/>
              <a:t> more </a:t>
            </a:r>
            <a:r>
              <a:rPr lang="da-DK" i="1" dirty="0" err="1"/>
              <a:t>sense</a:t>
            </a:r>
            <a:r>
              <a:rPr lang="da-DK" i="1" dirty="0"/>
              <a:t> </a:t>
            </a:r>
            <a:r>
              <a:rPr lang="da-DK" i="1" dirty="0" err="1"/>
              <a:t>when</a:t>
            </a:r>
            <a:r>
              <a:rPr lang="da-DK" i="1" dirty="0"/>
              <a:t> the E-, S- and T-scores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close</a:t>
            </a:r>
            <a:r>
              <a:rPr lang="da-DK" i="1" dirty="0"/>
              <a:t> to 10 </a:t>
            </a:r>
            <a:r>
              <a:rPr lang="da-DK" i="1" dirty="0" err="1"/>
              <a:t>then</a:t>
            </a:r>
            <a:r>
              <a:rPr lang="da-DK" i="1" dirty="0"/>
              <a:t> </a:t>
            </a:r>
            <a:r>
              <a:rPr lang="da-DK" i="1" dirty="0" err="1"/>
              <a:t>choose</a:t>
            </a:r>
            <a:r>
              <a:rPr lang="da-DK" i="1" dirty="0"/>
              <a:t> 10 High  ..</a:t>
            </a:r>
          </a:p>
          <a:p>
            <a:endParaRPr lang="da-DK" i="1" dirty="0"/>
          </a:p>
          <a:p>
            <a:r>
              <a:rPr lang="da-DK" i="1" dirty="0"/>
              <a:t>If </a:t>
            </a:r>
            <a:r>
              <a:rPr lang="da-DK" i="1" dirty="0" err="1"/>
              <a:t>good</a:t>
            </a:r>
            <a:r>
              <a:rPr lang="da-DK" i="1" dirty="0"/>
              <a:t> </a:t>
            </a:r>
            <a:r>
              <a:rPr lang="da-DK" i="1" dirty="0" err="1"/>
              <a:t>muscle</a:t>
            </a:r>
            <a:r>
              <a:rPr lang="da-DK" i="1" dirty="0"/>
              <a:t> performance </a:t>
            </a:r>
            <a:r>
              <a:rPr lang="da-DK" i="1" dirty="0" err="1"/>
              <a:t>makes</a:t>
            </a:r>
            <a:r>
              <a:rPr lang="da-DK" i="1" dirty="0"/>
              <a:t> more </a:t>
            </a:r>
            <a:r>
              <a:rPr lang="da-DK" i="1" dirty="0" err="1"/>
              <a:t>sense</a:t>
            </a:r>
            <a:r>
              <a:rPr lang="da-DK" i="1" dirty="0"/>
              <a:t> </a:t>
            </a:r>
            <a:r>
              <a:rPr lang="da-DK" i="1" dirty="0" err="1"/>
              <a:t>when</a:t>
            </a:r>
            <a:r>
              <a:rPr lang="da-DK" i="1" dirty="0"/>
              <a:t> scores </a:t>
            </a:r>
            <a:r>
              <a:rPr lang="da-DK" i="1" dirty="0" err="1"/>
              <a:t>are</a:t>
            </a:r>
            <a:r>
              <a:rPr lang="da-DK" i="1" dirty="0"/>
              <a:t> </a:t>
            </a:r>
            <a:r>
              <a:rPr lang="da-DK" i="1" dirty="0" err="1"/>
              <a:t>low</a:t>
            </a:r>
            <a:r>
              <a:rPr lang="da-DK" i="1" dirty="0"/>
              <a:t> </a:t>
            </a:r>
            <a:r>
              <a:rPr lang="da-DK" i="1" dirty="0" err="1"/>
              <a:t>then</a:t>
            </a:r>
            <a:r>
              <a:rPr lang="da-DK" i="1" dirty="0"/>
              <a:t> </a:t>
            </a:r>
            <a:r>
              <a:rPr lang="da-DK" i="1" dirty="0" err="1"/>
              <a:t>choose</a:t>
            </a:r>
            <a:r>
              <a:rPr lang="da-DK" i="1" dirty="0"/>
              <a:t> 10 Low ..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45422E7C-E0E0-D34D-997A-2B877A499D7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93" y="1304500"/>
            <a:ext cx="2376000" cy="4536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2463547C-5E55-214A-9722-8940B9B0C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335" y="1304500"/>
            <a:ext cx="2354758" cy="453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27142" r="24903" b="31928"/>
          <a:stretch/>
        </p:blipFill>
        <p:spPr>
          <a:xfrm rot="10800000">
            <a:off x="5576093" y="-286154"/>
            <a:ext cx="3532414" cy="196759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95483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4389</TotalTime>
  <Words>605</Words>
  <Application>Microsoft Office PowerPoint</Application>
  <PresentationFormat>On-screen Show (4:3)</PresentationFormat>
  <Paragraphs>44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CURO Mk II Equine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CURO Mk II App´s</dc:title>
  <dc:creator>Adrian Paul Harrison</dc:creator>
  <cp:lastModifiedBy>R Di Maria</cp:lastModifiedBy>
  <cp:revision>37</cp:revision>
  <cp:lastPrinted>2021-10-18T14:10:18Z</cp:lastPrinted>
  <dcterms:created xsi:type="dcterms:W3CDTF">2021-04-12T11:35:40Z</dcterms:created>
  <dcterms:modified xsi:type="dcterms:W3CDTF">2021-10-18T14:11:59Z</dcterms:modified>
</cp:coreProperties>
</file>